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83C26-2D17-43C2-95EA-41BAB299E99D}" v="14" dt="2020-03-31T12:16:05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Heeringa - Boer" userId="1f9b6369-772d-4fc2-a94c-f05c5210091e" providerId="ADAL" clId="{83783C26-2D17-43C2-95EA-41BAB299E99D}"/>
    <pc:docChg chg="custSel mod addSld modSld sldOrd">
      <pc:chgData name="Tessa Heeringa - Boer" userId="1f9b6369-772d-4fc2-a94c-f05c5210091e" providerId="ADAL" clId="{83783C26-2D17-43C2-95EA-41BAB299E99D}" dt="2020-03-31T12:16:33.175" v="3618" actId="20577"/>
      <pc:docMkLst>
        <pc:docMk/>
      </pc:docMkLst>
      <pc:sldChg chg="modSp">
        <pc:chgData name="Tessa Heeringa - Boer" userId="1f9b6369-772d-4fc2-a94c-f05c5210091e" providerId="ADAL" clId="{83783C26-2D17-43C2-95EA-41BAB299E99D}" dt="2020-03-31T10:43:20.158" v="255" actId="20577"/>
        <pc:sldMkLst>
          <pc:docMk/>
          <pc:sldMk cId="92719754" sldId="258"/>
        </pc:sldMkLst>
        <pc:spChg chg="mod">
          <ac:chgData name="Tessa Heeringa - Boer" userId="1f9b6369-772d-4fc2-a94c-f05c5210091e" providerId="ADAL" clId="{83783C26-2D17-43C2-95EA-41BAB299E99D}" dt="2020-03-31T10:43:20.158" v="255" actId="20577"/>
          <ac:spMkLst>
            <pc:docMk/>
            <pc:sldMk cId="92719754" sldId="258"/>
            <ac:spMk id="3" creationId="{55DFF5B9-5B57-488C-88FE-4D190CE7998B}"/>
          </ac:spMkLst>
        </pc:spChg>
      </pc:sldChg>
      <pc:sldChg chg="modSp add">
        <pc:chgData name="Tessa Heeringa - Boer" userId="1f9b6369-772d-4fc2-a94c-f05c5210091e" providerId="ADAL" clId="{83783C26-2D17-43C2-95EA-41BAB299E99D}" dt="2020-03-31T11:45:22.207" v="530" actId="20577"/>
        <pc:sldMkLst>
          <pc:docMk/>
          <pc:sldMk cId="2835319800" sldId="259"/>
        </pc:sldMkLst>
        <pc:spChg chg="mod">
          <ac:chgData name="Tessa Heeringa - Boer" userId="1f9b6369-772d-4fc2-a94c-f05c5210091e" providerId="ADAL" clId="{83783C26-2D17-43C2-95EA-41BAB299E99D}" dt="2020-03-31T10:43:36.601" v="288" actId="20577"/>
          <ac:spMkLst>
            <pc:docMk/>
            <pc:sldMk cId="2835319800" sldId="259"/>
            <ac:spMk id="2" creationId="{CFFAB26F-F0F1-4F02-AC0B-B4D5E932F5E2}"/>
          </ac:spMkLst>
        </pc:spChg>
        <pc:spChg chg="mod">
          <ac:chgData name="Tessa Heeringa - Boer" userId="1f9b6369-772d-4fc2-a94c-f05c5210091e" providerId="ADAL" clId="{83783C26-2D17-43C2-95EA-41BAB299E99D}" dt="2020-03-31T11:45:22.207" v="530" actId="20577"/>
          <ac:spMkLst>
            <pc:docMk/>
            <pc:sldMk cId="2835319800" sldId="259"/>
            <ac:spMk id="3" creationId="{FDF6BD7C-B3FC-43C2-812E-9B8EAF7E2E42}"/>
          </ac:spMkLst>
        </pc:spChg>
      </pc:sldChg>
      <pc:sldChg chg="addSp delSp modSp add mod setBg">
        <pc:chgData name="Tessa Heeringa - Boer" userId="1f9b6369-772d-4fc2-a94c-f05c5210091e" providerId="ADAL" clId="{83783C26-2D17-43C2-95EA-41BAB299E99D}" dt="2020-03-31T11:50:21.453" v="1106" actId="27636"/>
        <pc:sldMkLst>
          <pc:docMk/>
          <pc:sldMk cId="2079253352" sldId="260"/>
        </pc:sldMkLst>
        <pc:spChg chg="mod">
          <ac:chgData name="Tessa Heeringa - Boer" userId="1f9b6369-772d-4fc2-a94c-f05c5210091e" providerId="ADAL" clId="{83783C26-2D17-43C2-95EA-41BAB299E99D}" dt="2020-03-31T11:46:18.726" v="537" actId="26606"/>
          <ac:spMkLst>
            <pc:docMk/>
            <pc:sldMk cId="2079253352" sldId="260"/>
            <ac:spMk id="2" creationId="{FA8BF01C-9A5F-4625-9AA2-52D0A7E9A7A4}"/>
          </ac:spMkLst>
        </pc:spChg>
        <pc:spChg chg="del">
          <ac:chgData name="Tessa Heeringa - Boer" userId="1f9b6369-772d-4fc2-a94c-f05c5210091e" providerId="ADAL" clId="{83783C26-2D17-43C2-95EA-41BAB299E99D}" dt="2020-03-31T11:46:14.624" v="536"/>
          <ac:spMkLst>
            <pc:docMk/>
            <pc:sldMk cId="2079253352" sldId="260"/>
            <ac:spMk id="3" creationId="{AD60269B-6477-4649-97B1-CE8A002F873D}"/>
          </ac:spMkLst>
        </pc:spChg>
        <pc:spChg chg="add mod">
          <ac:chgData name="Tessa Heeringa - Boer" userId="1f9b6369-772d-4fc2-a94c-f05c5210091e" providerId="ADAL" clId="{83783C26-2D17-43C2-95EA-41BAB299E99D}" dt="2020-03-31T11:50:21.453" v="1106" actId="27636"/>
          <ac:spMkLst>
            <pc:docMk/>
            <pc:sldMk cId="2079253352" sldId="260"/>
            <ac:spMk id="8" creationId="{C42268F7-A502-49B5-8F99-4E75C21F642D}"/>
          </ac:spMkLst>
        </pc:spChg>
        <pc:spChg chg="add">
          <ac:chgData name="Tessa Heeringa - Boer" userId="1f9b6369-772d-4fc2-a94c-f05c5210091e" providerId="ADAL" clId="{83783C26-2D17-43C2-95EA-41BAB299E99D}" dt="2020-03-31T11:46:18.726" v="537" actId="26606"/>
          <ac:spMkLst>
            <pc:docMk/>
            <pc:sldMk cId="2079253352" sldId="260"/>
            <ac:spMk id="11" creationId="{4FAE1107-CEC3-4041-8BAA-CDB6F6759B35}"/>
          </ac:spMkLst>
        </pc:spChg>
        <pc:picChg chg="add mod">
          <ac:chgData name="Tessa Heeringa - Boer" userId="1f9b6369-772d-4fc2-a94c-f05c5210091e" providerId="ADAL" clId="{83783C26-2D17-43C2-95EA-41BAB299E99D}" dt="2020-03-31T11:46:18.726" v="537" actId="26606"/>
          <ac:picMkLst>
            <pc:docMk/>
            <pc:sldMk cId="2079253352" sldId="260"/>
            <ac:picMk id="4" creationId="{694C6029-2212-483C-AE28-00FC7A66C8C7}"/>
          </ac:picMkLst>
        </pc:picChg>
        <pc:cxnChg chg="add">
          <ac:chgData name="Tessa Heeringa - Boer" userId="1f9b6369-772d-4fc2-a94c-f05c5210091e" providerId="ADAL" clId="{83783C26-2D17-43C2-95EA-41BAB299E99D}" dt="2020-03-31T11:46:18.726" v="537" actId="26606"/>
          <ac:cxnSpMkLst>
            <pc:docMk/>
            <pc:sldMk cId="2079253352" sldId="260"/>
            <ac:cxnSpMk id="13" creationId="{1AEA88FB-F5DD-45CE-AAE1-7B33D0ABDD25}"/>
          </ac:cxnSpMkLst>
        </pc:cxnChg>
      </pc:sldChg>
      <pc:sldChg chg="modSp add">
        <pc:chgData name="Tessa Heeringa - Boer" userId="1f9b6369-772d-4fc2-a94c-f05c5210091e" providerId="ADAL" clId="{83783C26-2D17-43C2-95EA-41BAB299E99D}" dt="2020-03-31T11:57:39.753" v="1481" actId="20577"/>
        <pc:sldMkLst>
          <pc:docMk/>
          <pc:sldMk cId="4094349064" sldId="261"/>
        </pc:sldMkLst>
        <pc:spChg chg="mod">
          <ac:chgData name="Tessa Heeringa - Boer" userId="1f9b6369-772d-4fc2-a94c-f05c5210091e" providerId="ADAL" clId="{83783C26-2D17-43C2-95EA-41BAB299E99D}" dt="2020-03-31T11:51:09.794" v="1152" actId="313"/>
          <ac:spMkLst>
            <pc:docMk/>
            <pc:sldMk cId="4094349064" sldId="261"/>
            <ac:spMk id="2" creationId="{43E3AB36-E978-413F-BF51-0387747E882C}"/>
          </ac:spMkLst>
        </pc:spChg>
        <pc:spChg chg="mod">
          <ac:chgData name="Tessa Heeringa - Boer" userId="1f9b6369-772d-4fc2-a94c-f05c5210091e" providerId="ADAL" clId="{83783C26-2D17-43C2-95EA-41BAB299E99D}" dt="2020-03-31T11:57:39.753" v="1481" actId="20577"/>
          <ac:spMkLst>
            <pc:docMk/>
            <pc:sldMk cId="4094349064" sldId="261"/>
            <ac:spMk id="3" creationId="{5EF51F6F-ED3E-44E5-8935-433C2EFCFFBB}"/>
          </ac:spMkLst>
        </pc:spChg>
      </pc:sldChg>
      <pc:sldChg chg="modSp add ord">
        <pc:chgData name="Tessa Heeringa - Boer" userId="1f9b6369-772d-4fc2-a94c-f05c5210091e" providerId="ADAL" clId="{83783C26-2D17-43C2-95EA-41BAB299E99D}" dt="2020-03-31T12:00:08.802" v="1629"/>
        <pc:sldMkLst>
          <pc:docMk/>
          <pc:sldMk cId="4077391332" sldId="262"/>
        </pc:sldMkLst>
        <pc:spChg chg="mod">
          <ac:chgData name="Tessa Heeringa - Boer" userId="1f9b6369-772d-4fc2-a94c-f05c5210091e" providerId="ADAL" clId="{83783C26-2D17-43C2-95EA-41BAB299E99D}" dt="2020-03-31T11:54:00.723" v="1396" actId="313"/>
          <ac:spMkLst>
            <pc:docMk/>
            <pc:sldMk cId="4077391332" sldId="262"/>
            <ac:spMk id="2" creationId="{1CC4F732-2A73-42B0-AC4B-B460E243322F}"/>
          </ac:spMkLst>
        </pc:spChg>
        <pc:spChg chg="mod">
          <ac:chgData name="Tessa Heeringa - Boer" userId="1f9b6369-772d-4fc2-a94c-f05c5210091e" providerId="ADAL" clId="{83783C26-2D17-43C2-95EA-41BAB299E99D}" dt="2020-03-31T11:59:38.975" v="1627" actId="20577"/>
          <ac:spMkLst>
            <pc:docMk/>
            <pc:sldMk cId="4077391332" sldId="262"/>
            <ac:spMk id="3" creationId="{4BB4EF5C-FC1C-4D13-933C-4A89F06E9EC5}"/>
          </ac:spMkLst>
        </pc:spChg>
      </pc:sldChg>
      <pc:sldChg chg="modSp add">
        <pc:chgData name="Tessa Heeringa - Boer" userId="1f9b6369-772d-4fc2-a94c-f05c5210091e" providerId="ADAL" clId="{83783C26-2D17-43C2-95EA-41BAB299E99D}" dt="2020-03-31T12:03:20.442" v="2145" actId="14100"/>
        <pc:sldMkLst>
          <pc:docMk/>
          <pc:sldMk cId="1765485162" sldId="263"/>
        </pc:sldMkLst>
        <pc:spChg chg="mod">
          <ac:chgData name="Tessa Heeringa - Boer" userId="1f9b6369-772d-4fc2-a94c-f05c5210091e" providerId="ADAL" clId="{83783C26-2D17-43C2-95EA-41BAB299E99D}" dt="2020-03-31T12:00:17.281" v="1647" actId="20577"/>
          <ac:spMkLst>
            <pc:docMk/>
            <pc:sldMk cId="1765485162" sldId="263"/>
            <ac:spMk id="2" creationId="{D97BEA81-1FD4-41A8-B169-24614F2FC0CF}"/>
          </ac:spMkLst>
        </pc:spChg>
        <pc:spChg chg="mod">
          <ac:chgData name="Tessa Heeringa - Boer" userId="1f9b6369-772d-4fc2-a94c-f05c5210091e" providerId="ADAL" clId="{83783C26-2D17-43C2-95EA-41BAB299E99D}" dt="2020-03-31T12:03:20.442" v="2145" actId="14100"/>
          <ac:spMkLst>
            <pc:docMk/>
            <pc:sldMk cId="1765485162" sldId="263"/>
            <ac:spMk id="3" creationId="{B3D271AE-28CD-4495-A843-74D5C6F3F727}"/>
          </ac:spMkLst>
        </pc:spChg>
      </pc:sldChg>
      <pc:sldChg chg="modSp add">
        <pc:chgData name="Tessa Heeringa - Boer" userId="1f9b6369-772d-4fc2-a94c-f05c5210091e" providerId="ADAL" clId="{83783C26-2D17-43C2-95EA-41BAB299E99D}" dt="2020-03-31T12:08:45.230" v="2704" actId="20577"/>
        <pc:sldMkLst>
          <pc:docMk/>
          <pc:sldMk cId="3256918887" sldId="264"/>
        </pc:sldMkLst>
        <pc:spChg chg="mod">
          <ac:chgData name="Tessa Heeringa - Boer" userId="1f9b6369-772d-4fc2-a94c-f05c5210091e" providerId="ADAL" clId="{83783C26-2D17-43C2-95EA-41BAB299E99D}" dt="2020-03-31T12:03:53.048" v="2154" actId="20577"/>
          <ac:spMkLst>
            <pc:docMk/>
            <pc:sldMk cId="3256918887" sldId="264"/>
            <ac:spMk id="2" creationId="{90EEF2A9-1C5D-4787-97CB-8E4E8C7485D9}"/>
          </ac:spMkLst>
        </pc:spChg>
        <pc:spChg chg="mod">
          <ac:chgData name="Tessa Heeringa - Boer" userId="1f9b6369-772d-4fc2-a94c-f05c5210091e" providerId="ADAL" clId="{83783C26-2D17-43C2-95EA-41BAB299E99D}" dt="2020-03-31T12:08:45.230" v="2704" actId="20577"/>
          <ac:spMkLst>
            <pc:docMk/>
            <pc:sldMk cId="3256918887" sldId="264"/>
            <ac:spMk id="3" creationId="{19559F1D-679C-440D-996D-D466A91E0E3D}"/>
          </ac:spMkLst>
        </pc:spChg>
      </pc:sldChg>
      <pc:sldChg chg="modSp add">
        <pc:chgData name="Tessa Heeringa - Boer" userId="1f9b6369-772d-4fc2-a94c-f05c5210091e" providerId="ADAL" clId="{83783C26-2D17-43C2-95EA-41BAB299E99D}" dt="2020-03-31T12:10:31.628" v="2831" actId="313"/>
        <pc:sldMkLst>
          <pc:docMk/>
          <pc:sldMk cId="2490844480" sldId="265"/>
        </pc:sldMkLst>
        <pc:spChg chg="mod">
          <ac:chgData name="Tessa Heeringa - Boer" userId="1f9b6369-772d-4fc2-a94c-f05c5210091e" providerId="ADAL" clId="{83783C26-2D17-43C2-95EA-41BAB299E99D}" dt="2020-03-31T12:09:10.666" v="2738" actId="20577"/>
          <ac:spMkLst>
            <pc:docMk/>
            <pc:sldMk cId="2490844480" sldId="265"/>
            <ac:spMk id="2" creationId="{BDA616A4-F861-4E1A-BAAF-F599DCA74D1D}"/>
          </ac:spMkLst>
        </pc:spChg>
        <pc:spChg chg="mod">
          <ac:chgData name="Tessa Heeringa - Boer" userId="1f9b6369-772d-4fc2-a94c-f05c5210091e" providerId="ADAL" clId="{83783C26-2D17-43C2-95EA-41BAB299E99D}" dt="2020-03-31T12:10:31.628" v="2831" actId="313"/>
          <ac:spMkLst>
            <pc:docMk/>
            <pc:sldMk cId="2490844480" sldId="265"/>
            <ac:spMk id="3" creationId="{8027C19E-8F82-4093-9D3F-F444B9DAC0E2}"/>
          </ac:spMkLst>
        </pc:spChg>
      </pc:sldChg>
      <pc:sldChg chg="modSp add">
        <pc:chgData name="Tessa Heeringa - Boer" userId="1f9b6369-772d-4fc2-a94c-f05c5210091e" providerId="ADAL" clId="{83783C26-2D17-43C2-95EA-41BAB299E99D}" dt="2020-03-31T12:14:11.760" v="3504" actId="5793"/>
        <pc:sldMkLst>
          <pc:docMk/>
          <pc:sldMk cId="261057795" sldId="266"/>
        </pc:sldMkLst>
        <pc:spChg chg="mod">
          <ac:chgData name="Tessa Heeringa - Boer" userId="1f9b6369-772d-4fc2-a94c-f05c5210091e" providerId="ADAL" clId="{83783C26-2D17-43C2-95EA-41BAB299E99D}" dt="2020-03-31T12:10:49.985" v="2869" actId="20577"/>
          <ac:spMkLst>
            <pc:docMk/>
            <pc:sldMk cId="261057795" sldId="266"/>
            <ac:spMk id="2" creationId="{24CAF6B1-88A0-4A6A-BF63-A5CF6B9AD19F}"/>
          </ac:spMkLst>
        </pc:spChg>
        <pc:spChg chg="mod">
          <ac:chgData name="Tessa Heeringa - Boer" userId="1f9b6369-772d-4fc2-a94c-f05c5210091e" providerId="ADAL" clId="{83783C26-2D17-43C2-95EA-41BAB299E99D}" dt="2020-03-31T12:14:11.760" v="3504" actId="5793"/>
          <ac:spMkLst>
            <pc:docMk/>
            <pc:sldMk cId="261057795" sldId="266"/>
            <ac:spMk id="3" creationId="{78ED077E-A78C-4D94-9743-53E5AD8BE219}"/>
          </ac:spMkLst>
        </pc:spChg>
      </pc:sldChg>
      <pc:sldChg chg="addSp modSp add mod setBg">
        <pc:chgData name="Tessa Heeringa - Boer" userId="1f9b6369-772d-4fc2-a94c-f05c5210091e" providerId="ADAL" clId="{83783C26-2D17-43C2-95EA-41BAB299E99D}" dt="2020-03-31T12:16:33.175" v="3618" actId="20577"/>
        <pc:sldMkLst>
          <pc:docMk/>
          <pc:sldMk cId="3219736285" sldId="267"/>
        </pc:sldMkLst>
        <pc:spChg chg="mod">
          <ac:chgData name="Tessa Heeringa - Boer" userId="1f9b6369-772d-4fc2-a94c-f05c5210091e" providerId="ADAL" clId="{83783C26-2D17-43C2-95EA-41BAB299E99D}" dt="2020-03-31T12:16:07.974" v="3569" actId="26606"/>
          <ac:spMkLst>
            <pc:docMk/>
            <pc:sldMk cId="3219736285" sldId="267"/>
            <ac:spMk id="2" creationId="{AFE9DE5C-6732-4001-ABEA-BF2CA65EF374}"/>
          </ac:spMkLst>
        </pc:spChg>
        <pc:spChg chg="mod">
          <ac:chgData name="Tessa Heeringa - Boer" userId="1f9b6369-772d-4fc2-a94c-f05c5210091e" providerId="ADAL" clId="{83783C26-2D17-43C2-95EA-41BAB299E99D}" dt="2020-03-31T12:16:33.175" v="3618" actId="20577"/>
          <ac:spMkLst>
            <pc:docMk/>
            <pc:sldMk cId="3219736285" sldId="267"/>
            <ac:spMk id="3" creationId="{CF53165C-FD8E-4C20-B152-4A3FF27A543C}"/>
          </ac:spMkLst>
        </pc:spChg>
        <pc:spChg chg="add">
          <ac:chgData name="Tessa Heeringa - Boer" userId="1f9b6369-772d-4fc2-a94c-f05c5210091e" providerId="ADAL" clId="{83783C26-2D17-43C2-95EA-41BAB299E99D}" dt="2020-03-31T12:16:07.974" v="3569" actId="26606"/>
          <ac:spMkLst>
            <pc:docMk/>
            <pc:sldMk cId="3219736285" sldId="267"/>
            <ac:spMk id="9" creationId="{4FAE1107-CEC3-4041-8BAA-CDB6F6759B35}"/>
          </ac:spMkLst>
        </pc:spChg>
        <pc:picChg chg="add mod">
          <ac:chgData name="Tessa Heeringa - Boer" userId="1f9b6369-772d-4fc2-a94c-f05c5210091e" providerId="ADAL" clId="{83783C26-2D17-43C2-95EA-41BAB299E99D}" dt="2020-03-31T12:16:07.974" v="3569" actId="26606"/>
          <ac:picMkLst>
            <pc:docMk/>
            <pc:sldMk cId="3219736285" sldId="267"/>
            <ac:picMk id="4" creationId="{B78AF3A8-C6A3-440A-B8A5-9BC05D9CC21F}"/>
          </ac:picMkLst>
        </pc:picChg>
        <pc:cxnChg chg="add">
          <ac:chgData name="Tessa Heeringa - Boer" userId="1f9b6369-772d-4fc2-a94c-f05c5210091e" providerId="ADAL" clId="{83783C26-2D17-43C2-95EA-41BAB299E99D}" dt="2020-03-31T12:16:07.974" v="3569" actId="26606"/>
          <ac:cxnSpMkLst>
            <pc:docMk/>
            <pc:sldMk cId="3219736285" sldId="267"/>
            <ac:cxnSpMk id="11" creationId="{1AEA88FB-F5DD-45CE-AAE1-7B33D0ABDD2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2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65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5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01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1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7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92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83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3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3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565751-E93B-45FC-9453-8A04FDA35FE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87093E-A497-45E2-99CF-36B5306205B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abux1fDTe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1D989-92CB-4A72-AA25-73E3C0032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Kwaliteitszorg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B5C109-85A7-4E4E-A6CE-3D40715EE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Lesweek 4 </a:t>
            </a:r>
          </a:p>
        </p:txBody>
      </p:sp>
    </p:spTree>
    <p:extLst>
      <p:ext uri="{BB962C8B-B14F-4D97-AF65-F5344CB8AC3E}">
        <p14:creationId xmlns:p14="http://schemas.microsoft.com/office/powerpoint/2010/main" val="86475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616A4-F861-4E1A-BAAF-F599DCA7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kwaliteitsinstrumenten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7C19E-8F82-4093-9D3F-F444B9DA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Onderzoek/enquêtes </a:t>
            </a:r>
          </a:p>
          <a:p>
            <a:r>
              <a:rPr lang="nl-NL" dirty="0"/>
              <a:t>Klantenpanels</a:t>
            </a:r>
          </a:p>
          <a:p>
            <a:r>
              <a:rPr lang="nl-NL" dirty="0"/>
              <a:t>Ervaringsdeskundigen inschakelen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084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AF6B1-88A0-4A6A-BF63-A5CF6B9A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kwaliteitsinstrumenten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ED077E-A78C-4D94-9743-53E5AD8BE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 Welke kwaliteitsinstrumenten zijn op jouw stage aanwezig?</a:t>
            </a:r>
          </a:p>
          <a:p>
            <a:r>
              <a:rPr lang="nl-NL" dirty="0"/>
              <a:t>- Beschrijf bij elk van de kwaliteitsinstrumenten op je stage, hoe dat geregeld is en wat er met het instrument word bereikt. </a:t>
            </a:r>
          </a:p>
          <a:p>
            <a:r>
              <a:rPr lang="nl-NL" dirty="0"/>
              <a:t>- Heb jij nog tips aan je stage om deze kwaliteitsinstrumenten beter naar voren te laten komen?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05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E9DE5C-6732-4001-ABEA-BF2CA65E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Aan de slag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3165C-FD8E-4C20-B152-4A3FF27A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Ga aan de slag met je oefenopdracht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Volgende les:</a:t>
            </a:r>
          </a:p>
          <a:p>
            <a:r>
              <a:rPr lang="nl-NL">
                <a:solidFill>
                  <a:srgbClr val="FFFFFF"/>
                </a:solidFill>
              </a:rPr>
              <a:t>Beroepsethiek</a:t>
            </a:r>
          </a:p>
          <a:p>
            <a:endParaRPr lang="nl-NL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8AF3A8-C6A3-440A-B8A5-9BC05D9C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439" y="640080"/>
            <a:ext cx="376504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3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62DF7-0AB9-4810-9238-E33B1E67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CD288-A384-4385-AC9A-254E532E7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Verbeteren van de kwaliteit.</a:t>
            </a:r>
          </a:p>
          <a:p>
            <a:r>
              <a:rPr lang="nl-NL" dirty="0"/>
              <a:t>Hoe kan je dat doen?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00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0BFEC-4A4D-4766-A7E9-058490B5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DFF5B9-5B57-488C-88FE-4D190CE7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Kwaliteitsinstrumenten theorie</a:t>
            </a:r>
          </a:p>
          <a:p>
            <a:pPr marL="0" indent="0">
              <a:buNone/>
            </a:pPr>
            <a:r>
              <a:rPr lang="nl-NL" dirty="0"/>
              <a:t>Opdracht </a:t>
            </a:r>
          </a:p>
          <a:p>
            <a:pPr marL="0" indent="0">
              <a:buNone/>
            </a:pPr>
            <a:r>
              <a:rPr lang="nl-NL" dirty="0"/>
              <a:t>Mogelijkheid werken aan oefenopdracht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Doel: Je weet wat kwaliteitsinstrumenten zijn en hoe je die in kan zetten om de kwaliteit te verbeteren</a:t>
            </a:r>
          </a:p>
        </p:txBody>
      </p:sp>
    </p:spTree>
    <p:extLst>
      <p:ext uri="{BB962C8B-B14F-4D97-AF65-F5344CB8AC3E}">
        <p14:creationId xmlns:p14="http://schemas.microsoft.com/office/powerpoint/2010/main" val="9271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AB26F-F0F1-4F02-AC0B-B4D5E932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Kwaliteitsinstrumenten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F6BD7C-B3FC-43C2-812E-9B8EAF7E2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PDCA is een methode om de kwaliteit te verbeteren</a:t>
            </a:r>
          </a:p>
          <a:p>
            <a:r>
              <a:rPr lang="nl-NL" dirty="0"/>
              <a:t>Hiervoor kan je ook gebruik maken van kwaliteitsinstrumenten, </a:t>
            </a:r>
          </a:p>
          <a:p>
            <a:r>
              <a:rPr lang="nl-NL" dirty="0"/>
              <a:t>Wat zou dat kunnen zijn?</a:t>
            </a:r>
          </a:p>
        </p:txBody>
      </p:sp>
    </p:spTree>
    <p:extLst>
      <p:ext uri="{BB962C8B-B14F-4D97-AF65-F5344CB8AC3E}">
        <p14:creationId xmlns:p14="http://schemas.microsoft.com/office/powerpoint/2010/main" val="283531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8BF01C-9A5F-4625-9AA2-52D0A7E9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VOG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2268F7-A502-49B5-8F99-4E75C21F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573586"/>
            <a:ext cx="3791711" cy="46443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Document </a:t>
            </a:r>
            <a:r>
              <a:rPr lang="en-US" dirty="0" err="1">
                <a:solidFill>
                  <a:srgbClr val="FFFFFF"/>
                </a:solidFill>
              </a:rPr>
              <a:t>waaruit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blijkt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dat</a:t>
            </a:r>
            <a:r>
              <a:rPr lang="en-US" dirty="0">
                <a:solidFill>
                  <a:srgbClr val="FFFFFF"/>
                </a:solidFill>
              </a:rPr>
              <a:t> je in het </a:t>
            </a:r>
            <a:r>
              <a:rPr lang="en-US" dirty="0" err="1">
                <a:solidFill>
                  <a:srgbClr val="FFFFFF"/>
                </a:solidFill>
              </a:rPr>
              <a:t>verleden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gedrag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hebt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vertoond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dat</a:t>
            </a:r>
            <a:r>
              <a:rPr lang="en-US" dirty="0">
                <a:solidFill>
                  <a:srgbClr val="FFFFFF"/>
                </a:solidFill>
              </a:rPr>
              <a:t> in de </a:t>
            </a:r>
            <a:r>
              <a:rPr lang="en-US" dirty="0" err="1">
                <a:solidFill>
                  <a:srgbClr val="FFFFFF"/>
                </a:solidFill>
              </a:rPr>
              <a:t>strijd</a:t>
            </a:r>
            <a:r>
              <a:rPr lang="en-US" dirty="0">
                <a:solidFill>
                  <a:srgbClr val="FFFFFF"/>
                </a:solidFill>
              </a:rPr>
              <a:t> is met je </a:t>
            </a:r>
            <a:r>
              <a:rPr lang="en-US" dirty="0" err="1">
                <a:solidFill>
                  <a:srgbClr val="FFFFFF"/>
                </a:solidFill>
              </a:rPr>
              <a:t>toekomstige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als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maatschappelijke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zorger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Screeningsprofiel</a:t>
            </a:r>
            <a:r>
              <a:rPr lang="en-US" dirty="0">
                <a:solidFill>
                  <a:srgbClr val="FFFFFF"/>
                </a:solidFill>
              </a:rPr>
              <a:t> = </a:t>
            </a:r>
            <a:r>
              <a:rPr lang="en-US" dirty="0" err="1">
                <a:solidFill>
                  <a:srgbClr val="FFFFFF"/>
                </a:solidFill>
              </a:rPr>
              <a:t>beroepsschets</a:t>
            </a:r>
            <a:r>
              <a:rPr lang="en-US" dirty="0">
                <a:solidFill>
                  <a:srgbClr val="FFFFFF"/>
                </a:solidFill>
              </a:rPr>
              <a:t> met </a:t>
            </a:r>
            <a:r>
              <a:rPr lang="en-US" dirty="0" err="1">
                <a:solidFill>
                  <a:srgbClr val="FFFFFF"/>
                </a:solidFill>
              </a:rPr>
              <a:t>risicogebieden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Terugkijktermijn</a:t>
            </a:r>
            <a:r>
              <a:rPr lang="en-US" dirty="0">
                <a:solidFill>
                  <a:srgbClr val="FFFFFF"/>
                </a:solidFill>
              </a:rPr>
              <a:t> = Het </a:t>
            </a:r>
            <a:r>
              <a:rPr lang="en-US" dirty="0" err="1">
                <a:solidFill>
                  <a:srgbClr val="FFFFFF"/>
                </a:solidFill>
              </a:rPr>
              <a:t>termijn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waarop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justis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terugkijkt</a:t>
            </a:r>
            <a:r>
              <a:rPr lang="en-US" dirty="0">
                <a:solidFill>
                  <a:srgbClr val="FFFFFF"/>
                </a:solidFill>
              </a:rPr>
              <a:t> in de </a:t>
            </a:r>
            <a:r>
              <a:rPr lang="en-US" dirty="0" err="1">
                <a:solidFill>
                  <a:srgbClr val="FFFFFF"/>
                </a:solidFill>
              </a:rPr>
              <a:t>justitiele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documenten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Werkgevers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screenen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zelf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ook</a:t>
            </a:r>
            <a:r>
              <a:rPr lang="en-US" dirty="0">
                <a:solidFill>
                  <a:srgbClr val="FFFFFF"/>
                </a:solidFill>
              </a:rPr>
              <a:t> via media!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4C6029-2212-483C-AE28-00FC7A66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3586"/>
            <a:ext cx="5455921" cy="37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3AB36-E978-413F-BF51-0387747E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Cliëntenraad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F51F6F-ED3E-44E5-8935-433C2EFCF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0400"/>
            <a:ext cx="9720073" cy="4378960"/>
          </a:xfrm>
        </p:spPr>
        <p:txBody>
          <a:bodyPr/>
          <a:lstStyle/>
          <a:p>
            <a:r>
              <a:rPr lang="nl-NL" dirty="0"/>
              <a:t>Wet medezeggenschap cliënten (1996)</a:t>
            </a:r>
          </a:p>
          <a:p>
            <a:r>
              <a:rPr lang="nl-NL" dirty="0"/>
              <a:t>Rechten:</a:t>
            </a:r>
          </a:p>
          <a:p>
            <a:r>
              <a:rPr lang="nl-NL" dirty="0"/>
              <a:t>- Recht op informatie</a:t>
            </a:r>
          </a:p>
          <a:p>
            <a:r>
              <a:rPr lang="nl-NL" dirty="0"/>
              <a:t>- Recht om te overleggen</a:t>
            </a:r>
          </a:p>
          <a:p>
            <a:r>
              <a:rPr lang="nl-NL" dirty="0"/>
              <a:t>- Recht van enquêtering</a:t>
            </a:r>
          </a:p>
          <a:p>
            <a:r>
              <a:rPr lang="nl-NL" dirty="0"/>
              <a:t>- Recht om te adviseren</a:t>
            </a:r>
          </a:p>
          <a:p>
            <a:r>
              <a:rPr lang="nl-NL" dirty="0"/>
              <a:t>- Invloed op samenstelling van bestuur 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https://www.youtube.com/watch?v=Gabux1fDTe4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34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4F732-2A73-42B0-AC4B-B460E243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Patiëntenverenigingen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B4EF5C-FC1C-4D13-933C-4A89F06E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9600"/>
            <a:ext cx="9720073" cy="4429760"/>
          </a:xfrm>
        </p:spPr>
        <p:txBody>
          <a:bodyPr/>
          <a:lstStyle/>
          <a:p>
            <a:r>
              <a:rPr lang="nl-NL" dirty="0"/>
              <a:t>Is voor de belangen van patiënten met specifieke aandoeningen en ziekten. </a:t>
            </a:r>
          </a:p>
          <a:p>
            <a:r>
              <a:rPr lang="nl-NL" dirty="0"/>
              <a:t>Taken:</a:t>
            </a:r>
          </a:p>
          <a:p>
            <a:r>
              <a:rPr lang="nl-NL" dirty="0"/>
              <a:t>- Voorlichting</a:t>
            </a:r>
          </a:p>
          <a:p>
            <a:r>
              <a:rPr lang="nl-NL" dirty="0"/>
              <a:t>- Contact lotgenoten</a:t>
            </a:r>
          </a:p>
          <a:p>
            <a:r>
              <a:rPr lang="nl-NL" dirty="0"/>
              <a:t>- Belangenbehartiging</a:t>
            </a:r>
          </a:p>
          <a:p>
            <a:r>
              <a:rPr lang="nl-NL" dirty="0"/>
              <a:t>- Onderzoek</a:t>
            </a:r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39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BEA81-1FD4-41A8-B169-24614F2F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Vertrouwenspersoon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271AE-28CD-4495-A843-74D5C6F3F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6425"/>
            <a:ext cx="9720073" cy="4432935"/>
          </a:xfrm>
        </p:spPr>
        <p:txBody>
          <a:bodyPr/>
          <a:lstStyle/>
          <a:p>
            <a:r>
              <a:rPr lang="nl-NL" dirty="0"/>
              <a:t>= iemand binnen een organisatie met wie je vertrouwelijke zaken kunt bespreken. </a:t>
            </a:r>
          </a:p>
          <a:p>
            <a:r>
              <a:rPr lang="nl-NL" dirty="0"/>
              <a:t>Taak: luisterend oor en probleem in kaart brengen en hulp bieden, zodat iemand zelf acties kan ondernemen. Lukt dat niet dan helpen bij een officiële klachtenprocedure. </a:t>
            </a:r>
          </a:p>
          <a:p>
            <a:r>
              <a:rPr lang="nl-NL" dirty="0"/>
              <a:t>Eigen regie van de client staat centraal. </a:t>
            </a:r>
          </a:p>
          <a:p>
            <a:endParaRPr lang="nl-NL" dirty="0"/>
          </a:p>
          <a:p>
            <a:r>
              <a:rPr lang="nl-NL" dirty="0"/>
              <a:t>Weten jullie wie op jullie stage het vertrouwenspersoon is? En hoe kunnen cliënten in contact komen? </a:t>
            </a:r>
          </a:p>
        </p:txBody>
      </p:sp>
    </p:spTree>
    <p:extLst>
      <p:ext uri="{BB962C8B-B14F-4D97-AF65-F5344CB8AC3E}">
        <p14:creationId xmlns:p14="http://schemas.microsoft.com/office/powerpoint/2010/main" val="176548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EF2A9-1C5D-4787-97CB-8E4E8C74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559F1D-679C-440D-996D-D466A91E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2600"/>
            <a:ext cx="9720073" cy="4556760"/>
          </a:xfrm>
        </p:spPr>
        <p:txBody>
          <a:bodyPr/>
          <a:lstStyle/>
          <a:p>
            <a:r>
              <a:rPr lang="nl-NL" dirty="0"/>
              <a:t>Wet kwaliteit klachten en geschillen zorg, 1 januari 2016</a:t>
            </a:r>
          </a:p>
          <a:p>
            <a:r>
              <a:rPr lang="nl-NL" dirty="0"/>
              <a:t>Dit zorgt ervoor dat cliënten makkelijk klachten in kunnen dienen en de organisatie de klachten serieus neemt. </a:t>
            </a:r>
          </a:p>
          <a:p>
            <a:endParaRPr lang="nl-NL" dirty="0"/>
          </a:p>
          <a:p>
            <a:r>
              <a:rPr lang="nl-NL" dirty="0"/>
              <a:t>Elke organisatie moet een klachtenfunctionaris hebben, die bemiddelt bij het oplossen van het probleem. </a:t>
            </a:r>
          </a:p>
          <a:p>
            <a:r>
              <a:rPr lang="nl-NL" dirty="0"/>
              <a:t>Geschilleninstantie is een onafhankelijke partij die een uitspraak doet over het geschil. </a:t>
            </a:r>
          </a:p>
          <a:p>
            <a:r>
              <a:rPr lang="nl-NL" dirty="0"/>
              <a:t>Klachtencommissie is een groep onafhankelijke personen die zich buigt over de klachten. </a:t>
            </a:r>
          </a:p>
        </p:txBody>
      </p:sp>
    </p:spTree>
    <p:extLst>
      <p:ext uri="{BB962C8B-B14F-4D97-AF65-F5344CB8AC3E}">
        <p14:creationId xmlns:p14="http://schemas.microsoft.com/office/powerpoint/2010/main" val="3256918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3B7B9B596284A903A5BF987999ABF" ma:contentTypeVersion="11" ma:contentTypeDescription="Een nieuw document maken." ma:contentTypeScope="" ma:versionID="776d50e648bdf21157696c841be7501a">
  <xsd:schema xmlns:xsd="http://www.w3.org/2001/XMLSchema" xmlns:xs="http://www.w3.org/2001/XMLSchema" xmlns:p="http://schemas.microsoft.com/office/2006/metadata/properties" xmlns:ns3="5476a0df-1772-492d-979f-8285abd2a79a" xmlns:ns4="b419cb09-27ac-4f96-ad07-5bb01102205b" targetNamespace="http://schemas.microsoft.com/office/2006/metadata/properties" ma:root="true" ma:fieldsID="cfb0c044757bbc1a0d8fb5e1d5e26797" ns3:_="" ns4:_="">
    <xsd:import namespace="5476a0df-1772-492d-979f-8285abd2a79a"/>
    <xsd:import namespace="b419cb09-27ac-4f96-ad07-5bb0110220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a0df-1772-492d-979f-8285abd2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9cb09-27ac-4f96-ad07-5bb011022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BD8D97-2FCB-41B0-BF6D-1CB6B4A8E3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6a0df-1772-492d-979f-8285abd2a79a"/>
    <ds:schemaRef ds:uri="b419cb09-27ac-4f96-ad07-5bb011022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EF5413-B54C-4E91-A02C-3A75EA5E1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63B093-1F67-4002-942A-3143832226F0}">
  <ds:schemaRefs>
    <ds:schemaRef ds:uri="http://www.w3.org/XML/1998/namespace"/>
    <ds:schemaRef ds:uri="5476a0df-1772-492d-979f-8285abd2a79a"/>
    <ds:schemaRef ds:uri="b419cb09-27ac-4f96-ad07-5bb01102205b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Breedbeeld</PresentationFormat>
  <Paragraphs>65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Tw Cen MT</vt:lpstr>
      <vt:lpstr>Tw Cen MT Condensed</vt:lpstr>
      <vt:lpstr>Wingdings 3</vt:lpstr>
      <vt:lpstr>Integraal</vt:lpstr>
      <vt:lpstr>Kwaliteitszorg 2</vt:lpstr>
      <vt:lpstr>Vorige les</vt:lpstr>
      <vt:lpstr>Inhoud </vt:lpstr>
      <vt:lpstr>Kwaliteitsinstrumenten</vt:lpstr>
      <vt:lpstr>VOG </vt:lpstr>
      <vt:lpstr>Cliëntenraad </vt:lpstr>
      <vt:lpstr>Patiëntenverenigingen </vt:lpstr>
      <vt:lpstr>Vertrouwenspersoon</vt:lpstr>
      <vt:lpstr>Klachten</vt:lpstr>
      <vt:lpstr>Andere kwaliteitsinstrumenten</vt:lpstr>
      <vt:lpstr>Opdracht kwaliteitsinstrumenten</vt:lpstr>
      <vt:lpstr>Aan de slag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Kwaliteitszorg 2</dc:title>
  <dc:creator>Tessa Heeringa - Boer</dc:creator>
  <cp:lastModifiedBy>Tessa Heeringa - Boer</cp:lastModifiedBy>
  <cp:revision>1</cp:revision>
  <dcterms:created xsi:type="dcterms:W3CDTF">2020-03-31T12:16:07Z</dcterms:created>
  <dcterms:modified xsi:type="dcterms:W3CDTF">2020-03-31T12:16:36Z</dcterms:modified>
</cp:coreProperties>
</file>